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1544A-12B9-A4DA-5292-3DE7BB041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FE4860-BBE0-93BE-9D8A-BA1541768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9224E-E858-9B34-BDEE-39EEF04C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9D1BE8-DCA6-22ED-50E9-BC987C6E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F5DFD3-DE87-CA40-E323-2F1C0BE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98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291B0-692D-D371-989E-30A6C004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2B9568-C545-89A0-32B9-B1955017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4EB7E-4A74-BB56-01CB-67F6850C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AECCAC-19CD-BAD0-1627-59AA5586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37C5FA-3661-7CAF-9CE2-DBE81387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05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225A42-CB98-27D2-7970-9C997D6C2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E42FD9-FA8F-D396-E7F3-531898DA7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9E286A-736F-583D-B819-6B6A7623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7A687A-A422-5BEB-0866-9A43B149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6F6CF-8DF8-2300-15B0-31AB35CF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61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B4116-F456-2062-61E5-C8A16B66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486DCA-0470-D423-755E-61C575F8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F60E0E-7BA4-7600-2D13-FC08AF76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35EB4D-4141-4168-4615-3EE41127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4FD613-5CA2-B3C7-1BB6-600A1E0B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78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77054-A68D-1C7A-2738-092D9302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DC1BF6-257B-E596-6B6B-4F5FFDFE6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3CD4D-FB00-7BA6-9591-2F495442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A792BA-8F97-5AE1-B239-92B665DF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AE4FDC-C05B-8A08-2C50-B5952538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70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2DC84-C8ED-9DE0-9288-04D4986C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43EB9-02E1-2681-9C23-09B53F44C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29B0F6-F5E9-988A-6CBF-B83C6C0D2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9B2F36-7AEC-9DD0-ED5E-2A4388DA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C79D33-773A-A6FF-34B5-F0B65B3C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D91D07-B9A6-37A4-90A9-B4F932A5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63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77F50-19CE-B26E-2C70-111ACD2E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595AC7-710B-19E9-BF8A-DBB4994C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A959FB-77CB-19A6-9CC7-93AFAE6E4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C335B8-2AFC-1EF7-D235-FDBA394DB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6E1D94-6AC4-320B-AE0F-A1C6F1220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2A17286-EA47-D31A-D3C2-44D93C65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FDFB7B9-BE4A-92B5-0625-547D3211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BCD660-B4C2-46D5-29BA-2F963C73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58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CC2E86-622A-605C-D23E-C0218D1C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D75A79-9B79-CF8B-80FB-59EE0424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8F917B-0DF2-C77B-62B3-01B1199E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E40C50-94DA-1F11-3409-9D8FF1F7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22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DED2836-2BE4-7A70-AED8-6783300F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ADD755-B619-EF95-045E-F1C79E77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ADD10-F59B-A207-26BE-2FA8706D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88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EA5550-B3B3-C2F9-895A-7E7F641F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91495-7ABD-77E8-533A-7A9244F4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1EE4F4-A383-19C9-BAE0-BC624157C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BBA818-D08B-4239-7D5E-51F4885F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D23127-C7A5-BDAB-A74A-17DBE6F1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1B9E43-3C88-FB1A-EB3F-30163A8E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5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66C9AB-6A51-2CBD-9830-8E87A42CA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410056-34DC-D6F7-594A-1DA8E34D1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370E6F-671B-1DAA-C014-A69D0F080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04D267-7762-D5F4-3D8B-7A7457B3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09A6B7-20D8-FDFA-D281-AD1CE5C8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1FBDE8-F4BF-08D0-576E-EB4B39E6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64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C18E4DC-1095-1C19-6DF4-1E3BA086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2DC297-720B-A80F-0D04-3F0703F67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326E32-2601-7316-C01D-8DB7F0FD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845B-543D-4184-A7FD-93598F96AC8C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6CD97A-AD5A-CDE6-9678-AAB6F6010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DA4491-54CB-2540-CFD5-AC2C31E29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1006-CFC1-4B7C-969C-4714CCE1E8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32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711A4-B957-43E2-0ABD-EB58CD37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コンテンツ プレースホルダー 7" descr="電子機器の画面&#10;&#10;中程度の精度で自動的に生成された説明">
            <a:extLst>
              <a:ext uri="{FF2B5EF4-FFF2-40B4-BE49-F238E27FC236}">
                <a16:creationId xmlns:a16="http://schemas.microsoft.com/office/drawing/2014/main" id="{0D7E0256-0CC4-3575-FFF9-DE5C1DE91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0" name="コンテンツ プレースホルダー 9" descr="モニター画面に映るメーター&#10;&#10;低い精度で自動的に生成された説明">
            <a:extLst>
              <a:ext uri="{FF2B5EF4-FFF2-40B4-BE49-F238E27FC236}">
                <a16:creationId xmlns:a16="http://schemas.microsoft.com/office/drawing/2014/main" id="{30B08996-511A-E236-6E9F-B1D12854C7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1334E146-8A93-7170-7761-AA46D965B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▼造形開始から</a:t>
            </a:r>
            <a:r>
              <a:rPr lang="en-US" altLang="ja-JP" dirty="0"/>
              <a:t>1</a:t>
            </a:r>
            <a:r>
              <a:rPr lang="ja-JP" altLang="en-US" dirty="0"/>
              <a:t>ｈ後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9CDD7972-8E91-62C5-D9CB-EB626640E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 dirty="0"/>
              <a:t>▼造形開始から</a:t>
            </a:r>
            <a:r>
              <a:rPr lang="en-US" altLang="ja-JP" dirty="0"/>
              <a:t>19</a:t>
            </a:r>
            <a:r>
              <a:rPr lang="ja-JP" altLang="en-US" dirty="0"/>
              <a:t>ｈ後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F413FD1-370E-29DD-8D62-6D2443C35091}"/>
              </a:ext>
            </a:extLst>
          </p:cNvPr>
          <p:cNvSpPr/>
          <p:nvPr/>
        </p:nvSpPr>
        <p:spPr>
          <a:xfrm>
            <a:off x="3829050" y="3619500"/>
            <a:ext cx="1019175" cy="40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90F8FAD-85D9-1F90-39AC-FC4C642C8C3A}"/>
              </a:ext>
            </a:extLst>
          </p:cNvPr>
          <p:cNvSpPr/>
          <p:nvPr/>
        </p:nvSpPr>
        <p:spPr>
          <a:xfrm>
            <a:off x="8993233" y="3429000"/>
            <a:ext cx="1134836" cy="400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18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FUKOKU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ARAKAWA Reina</dc:creator>
  <cp:lastModifiedBy>ARAKAWA Reina</cp:lastModifiedBy>
  <cp:revision>1</cp:revision>
  <dcterms:created xsi:type="dcterms:W3CDTF">2024-04-15T07:07:16Z</dcterms:created>
  <dcterms:modified xsi:type="dcterms:W3CDTF">2024-04-15T07:14:31Z</dcterms:modified>
</cp:coreProperties>
</file>